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3" r:id="rId4"/>
    <p:sldId id="1146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主要介绍了华为的迅猛发展及其为人们带来的便利。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15" y="1052736"/>
            <a:ext cx="11491587" cy="1315302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01285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and more people are using mobile phones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Smartphones are used as televisions, cameras, and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also used for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emails or surfing the Internet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someone talks about mobile phones, many Chinese people will think of Huawei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882" y="836712"/>
            <a:ext cx="4176520" cy="5885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1205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考查名词的用法。句意：智能手机被用作电视、照相机和音乐播放器。由所给首字母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“Smart phones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used as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televisions, cameras, and...players”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此处介绍了智能手机的用途。故填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60833" y="4220532"/>
            <a:ext cx="2662908" cy="520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use...as...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用作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673281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考查动词的用法。句意：它们也被用于发送电子邮件或上网。由所给首字母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are also used for... emails”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此处应为智能手机可用于发送电子邮件；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used for doing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被用来做某事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所以此处应用其动名词形式。故填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8787" y="4236254"/>
            <a:ext cx="564674" cy="44468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258822" y="1961551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music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712082" y="1900590"/>
            <a:ext cx="1194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sending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11128"/>
          </a:xfrm>
        </p:spPr>
        <p:txBody>
          <a:bodyPr/>
          <a:lstStyle/>
          <a:p>
            <a:pPr lvl="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even in the world, Huawei is a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Zhengfei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built the company in 1987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company sold about 58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smart-phones in the first season of 2019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Huawei has got the second place at the mobile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988840"/>
            <a:ext cx="11485848" cy="167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考查名词的用法。句意：在中国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甚至在世界上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华为都是一个奇迹。由所给首字母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someone talks about mobile phones, many Chinese people will think of Huawei.”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此处应为评价华为是一个奇迹；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由空前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此处用其单数形式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在句中作表语。故填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34566" y="3616964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考查名词的用法。句意：该公司在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年第一季度售出约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5840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万部智能手机。由所给首字母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company sold about 58.4 ...”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此处介绍华为手机的销售数量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百万。故填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34566" y="4869160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考查名词的用法。句意：华为在移动通信市场获得了第二名。根据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“Huawei has got the second place at the mobile ...”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及常识可知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此处指华为在移动通信领域获得了第二名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市场。故填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93145" y="783866"/>
            <a:ext cx="13773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wonder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617614" y="1184460"/>
            <a:ext cx="13163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million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002979" y="1585054"/>
            <a:ext cx="13468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market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808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Huawei has been the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field of 5G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more than 75,000 top engineers and scientists on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try their best to bring digital and high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every person and place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more convenient for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to live in a rapid way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useful technology 5G is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916832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考查名词的用法。句意：如今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华为已经成为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领域的领先者。由所给首字母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“Huawei has been the... in the field of 5G”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此处表示华为已经为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的领先者；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领先者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此处应用其单数形式。故填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34566" y="306896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考查名词的用法。句意：它有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75000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多名顶尖工程师和科学家从事研究。由所给首字母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“...top engineers and scientists on...”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此处表示华为有很多工程师和科学家从事研究；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作介词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34566" y="4221088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考查名词的用法。句意：他们尽力把数字化和高科技带给每一个人和每一个地方。根据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try their best to bring digital and high ... to every person and place”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此处是指华为尽力把数字化和高科技带给每一个人和每一个地方。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technology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34566" y="5729677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考查形容词的用法。句意：对现代人来说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快速的生活方式更方便。由所给首字母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more convenient for...people...”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 people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现代人。故填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34318" y="764420"/>
            <a:ext cx="1125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leader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246762" y="1130179"/>
            <a:ext cx="13728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research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365166" y="1077928"/>
            <a:ext cx="16241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technology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217928" y="1495939"/>
            <a:ext cx="1297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modern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looking forward to seeing a stronger Huawei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provides a faster and better communication way for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brings “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China” to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54939" y="1404202"/>
            <a:ext cx="1238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Created</a:t>
            </a:r>
            <a:endParaRPr lang="zh-CN" altLang="en-US" dirty="0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18887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考查动词的用法。句意：它也将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中国创造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带到了世界。由所给首字母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“...in China”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中国智造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）的过去分词形式作状语。故填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771</Words>
  <Application>Microsoft Office PowerPoint</Application>
  <PresentationFormat>自定义</PresentationFormat>
  <Paragraphs>28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453</cp:revision>
  <dcterms:created xsi:type="dcterms:W3CDTF">2020-11-06T05:24:00Z</dcterms:created>
  <dcterms:modified xsi:type="dcterms:W3CDTF">2025-09-17T14:15:23Z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